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54" r:id="rId4"/>
    <p:sldId id="355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angela_lee_duckworth_the_key_to_success_gr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dirty="0" smtClean="0"/>
              <a:t>Warm Up: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Before You Give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Answer in complete sentences.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Describe a situation that would stop you from earning your dream job?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Why do you feel this way?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What can you do to prevent yourself from falling short of your dream?</a:t>
            </a:r>
          </a:p>
          <a:p>
            <a:pPr marL="514350" indent="-514350">
              <a:buAutoNum type="arabicPeriod"/>
            </a:pP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err="1" smtClean="0"/>
              <a:t>CONQuering</a:t>
            </a:r>
            <a:r>
              <a:rPr lang="en-US" b="1" dirty="0" smtClean="0"/>
              <a:t> Your Fears Activity 217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If you repeat this exercise daily for several weeks, you should begin to feel more comfortable with the subject.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When this happens, you will become more confident, and you will perform better.</a:t>
            </a:r>
          </a:p>
          <a:p>
            <a:r>
              <a:rPr lang="en-US" sz="2400" dirty="0">
                <a:solidFill>
                  <a:schemeClr val="tx2"/>
                </a:solidFill>
              </a:rPr>
              <a:t>On Activity 217, write a guided visualization that will help you </a:t>
            </a:r>
            <a:r>
              <a:rPr lang="en-US" sz="2400" dirty="0" err="1">
                <a:solidFill>
                  <a:schemeClr val="tx2"/>
                </a:solidFill>
              </a:rPr>
              <a:t>CONQuer</a:t>
            </a:r>
            <a:r>
              <a:rPr lang="en-US" sz="2400" dirty="0">
                <a:solidFill>
                  <a:schemeClr val="tx2"/>
                </a:solidFill>
              </a:rPr>
              <a:t> a fear you currently have.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Try to see yourself actually doing whatever it is that makes your anxious and write it on the lines on Activity 217.</a:t>
            </a:r>
          </a:p>
          <a:p>
            <a:r>
              <a:rPr lang="en-US" sz="2400" dirty="0">
                <a:solidFill>
                  <a:schemeClr val="tx2"/>
                </a:solidFill>
              </a:rPr>
              <a:t>If you FEEL yourself going through the process, YOU WILL ACTUALLY PERFORM BETTER than if you just visualize the process!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9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Your Courage Action Plan Activity 221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Answer the questions HONESTLY!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4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Career Back-Up Plan Activity 227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Keeping your career interest in mind, map out career alternatives in the chart on Activity 227.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1. Write your ideal job title in the box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     that corresponds with the required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     training or education.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2.  In the starred box, write the industry or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    career cluster in which the career is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    affiliated.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3. Look at the education/training level needed,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   choose a job within that career interest area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   and put that job title in the corresponding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         box along with the annual medial salary.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5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Movie Time!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hlinkClick r:id="rId2"/>
              </a:rPr>
              <a:t>Ted Talk: Grit ~7 minutes</a:t>
            </a:r>
            <a:endParaRPr lang="en-US" sz="4000" dirty="0"/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0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Before You Give Up – </a:t>
            </a:r>
            <a:br>
              <a:rPr lang="en-US" b="1" dirty="0" smtClean="0"/>
            </a:br>
            <a:r>
              <a:rPr lang="en-US" b="1" dirty="0" smtClean="0"/>
              <a:t>Career Back-Up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u="sng" dirty="0">
                <a:solidFill>
                  <a:schemeClr val="tx2"/>
                </a:solidFill>
              </a:rPr>
              <a:t>Objective: </a:t>
            </a:r>
            <a:r>
              <a:rPr lang="en-US" sz="4400" dirty="0">
                <a:solidFill>
                  <a:schemeClr val="tx2"/>
                </a:solidFill>
              </a:rPr>
              <a:t>To prevent students from giving up on their dreams.</a:t>
            </a: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Family Doesn’t Support Your Dream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Some parents applaud their children’s ambitions and abilities of their children.</a:t>
            </a:r>
          </a:p>
          <a:p>
            <a:r>
              <a:rPr lang="en-US" sz="2800" dirty="0"/>
              <a:t>Others do not see the point of further education. They might even think school is a waste of time.</a:t>
            </a:r>
          </a:p>
          <a:p>
            <a:r>
              <a:rPr lang="en-US" sz="2800" dirty="0"/>
              <a:t>If you are in this situation, you might feel like you’re betraying your family.</a:t>
            </a:r>
          </a:p>
          <a:p>
            <a:r>
              <a:rPr lang="en-US" sz="2800" dirty="0"/>
              <a:t>Although you might lose their support, </a:t>
            </a:r>
            <a:r>
              <a:rPr lang="en-US" sz="2800" u="sng" dirty="0">
                <a:solidFill>
                  <a:srgbClr val="FF0000"/>
                </a:solidFill>
              </a:rPr>
              <a:t>the true betrayal is to give up on yourself and your aspirations!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7269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Parents Disapprove?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Your parents may have had plans for your future:</a:t>
            </a:r>
          </a:p>
          <a:p>
            <a:pPr lvl="1"/>
            <a:r>
              <a:rPr lang="en-US" sz="2800" dirty="0"/>
              <a:t>Becoming a doctor rather than an artist.</a:t>
            </a:r>
          </a:p>
          <a:p>
            <a:pPr lvl="1"/>
            <a:r>
              <a:rPr lang="en-US" sz="2800" dirty="0"/>
              <a:t>Take over the family business instead of starting your own flower shop.</a:t>
            </a:r>
          </a:p>
          <a:p>
            <a:r>
              <a:rPr lang="en-US" sz="2800" dirty="0"/>
              <a:t>You should listen to them respectfully.</a:t>
            </a:r>
          </a:p>
          <a:p>
            <a:pPr algn="ctr"/>
            <a:r>
              <a:rPr lang="en-US" sz="2800" dirty="0"/>
              <a:t>However, in the end, it is your life-and </a:t>
            </a:r>
            <a:r>
              <a:rPr lang="en-US" sz="2800" u="sng" dirty="0">
                <a:solidFill>
                  <a:srgbClr val="FF0000"/>
                </a:solidFill>
              </a:rPr>
              <a:t>you are ultimately responsible for your life’s satisfaction or dissatisfaction!</a:t>
            </a:r>
          </a:p>
        </p:txBody>
      </p:sp>
    </p:spTree>
    <p:extLst>
      <p:ext uri="{BB962C8B-B14F-4D97-AF65-F5344CB8AC3E}">
        <p14:creationId xmlns:p14="http://schemas.microsoft.com/office/powerpoint/2010/main" val="2003295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If You Don’t Think You Deserve 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Refer back to exercises 50-53 in your workbook.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kinds of messages have you been getting about your future?</a:t>
            </a:r>
          </a:p>
          <a:p>
            <a:r>
              <a:rPr lang="en-US" sz="2400" dirty="0">
                <a:solidFill>
                  <a:schemeClr val="tx2"/>
                </a:solidFill>
              </a:rPr>
              <a:t>If they are negative such as: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“You’ll never amount to anything!”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“Remember your place!”</a:t>
            </a:r>
          </a:p>
          <a:p>
            <a:r>
              <a:rPr lang="en-US" sz="2400" dirty="0">
                <a:solidFill>
                  <a:schemeClr val="tx2"/>
                </a:solidFill>
              </a:rPr>
              <a:t>You may have to fight periods of self-doubt and self-esteem.</a:t>
            </a:r>
          </a:p>
          <a:p>
            <a:r>
              <a:rPr lang="en-US" sz="2400" dirty="0">
                <a:solidFill>
                  <a:schemeClr val="tx2"/>
                </a:solidFill>
              </a:rPr>
              <a:t>Best thing to do is thank them for their input and get about your business.</a:t>
            </a:r>
          </a:p>
        </p:txBody>
      </p:sp>
    </p:spTree>
    <p:extLst>
      <p:ext uri="{BB962C8B-B14F-4D97-AF65-F5344CB8AC3E}">
        <p14:creationId xmlns:p14="http://schemas.microsoft.com/office/powerpoint/2010/main" val="51686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You Do  Deserve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Some people send themselves messages about their worthiness.</a:t>
            </a:r>
          </a:p>
          <a:p>
            <a:r>
              <a:rPr lang="en-US" sz="2800" dirty="0"/>
              <a:t>Many poor people tell themselves they have no right to pursue an economically rewarding career.</a:t>
            </a:r>
          </a:p>
          <a:p>
            <a:pPr algn="ctr"/>
            <a:r>
              <a:rPr lang="en-US" sz="2800" b="1" u="sng" dirty="0">
                <a:solidFill>
                  <a:srgbClr val="FF0000"/>
                </a:solidFill>
              </a:rPr>
              <a:t>YOU CANNOT SOLVE PROBLEMS BY BECOMING A VICTIM!</a:t>
            </a:r>
          </a:p>
          <a:p>
            <a:r>
              <a:rPr lang="en-US" sz="2800" dirty="0"/>
              <a:t>Remember, when you do achieve your goal </a:t>
            </a:r>
            <a:r>
              <a:rPr lang="en-US" sz="2800" dirty="0">
                <a:solidFill>
                  <a:srgbClr val="FF0000"/>
                </a:solidFill>
              </a:rPr>
              <a:t>(WHICH YOU WILL IF YOU TELL YOURSELF YOU WILL!) </a:t>
            </a:r>
            <a:r>
              <a:rPr lang="en-US" sz="2800" dirty="0"/>
              <a:t>you’ll be in a better position to help others!</a:t>
            </a:r>
          </a:p>
        </p:txBody>
      </p:sp>
    </p:spTree>
    <p:extLst>
      <p:ext uri="{BB962C8B-B14F-4D97-AF65-F5344CB8AC3E}">
        <p14:creationId xmlns:p14="http://schemas.microsoft.com/office/powerpoint/2010/main" val="281192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Before You Give Up: Activity 215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Can you think of an ambition you had in the past that you abandoned?</a:t>
            </a:r>
          </a:p>
          <a:p>
            <a:r>
              <a:rPr lang="en-US" sz="2800" dirty="0">
                <a:solidFill>
                  <a:schemeClr val="tx2"/>
                </a:solidFill>
              </a:rPr>
              <a:t>Perhaps you didn’t ask that person you wanted to go to the dance with because you were afraid (s)he’d say, “No.”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Think of a dream that you have given up or are considering giving up.</a:t>
            </a:r>
          </a:p>
          <a:p>
            <a:r>
              <a:rPr lang="en-US" sz="2800" dirty="0">
                <a:solidFill>
                  <a:schemeClr val="tx2"/>
                </a:solidFill>
              </a:rPr>
              <a:t>If you haven’t given your dreams much thought, now is the time to start thinking about them seriously.</a:t>
            </a:r>
          </a:p>
        </p:txBody>
      </p:sp>
    </p:spTree>
    <p:extLst>
      <p:ext uri="{BB962C8B-B14F-4D97-AF65-F5344CB8AC3E}">
        <p14:creationId xmlns:p14="http://schemas.microsoft.com/office/powerpoint/2010/main" val="86296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Before You Give Up: Activity 215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Answer the questions on Activity 215.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1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err="1" smtClean="0"/>
              <a:t>CONQuering</a:t>
            </a:r>
            <a:r>
              <a:rPr lang="en-US" b="1" dirty="0" smtClean="0"/>
              <a:t> Your Fears Activity 217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RELAX!!!</a:t>
            </a:r>
          </a:p>
          <a:p>
            <a:r>
              <a:rPr lang="en-US" sz="2400" dirty="0">
                <a:solidFill>
                  <a:schemeClr val="tx2"/>
                </a:solidFill>
              </a:rPr>
              <a:t>Visualize yourself entering the classroom and taking a seat.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See yourself listening to the lecture and understanding what is being said.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Think about a time when you were up against something you were sure you couldn’t do, but with hard work, you did it successfully.</a:t>
            </a:r>
          </a:p>
          <a:p>
            <a:r>
              <a:rPr lang="en-US" sz="2400" dirty="0">
                <a:solidFill>
                  <a:schemeClr val="tx2"/>
                </a:solidFill>
              </a:rPr>
              <a:t>Visualize taking your seat on the test day, picking up your pencil, reading the questions, and completing every problem.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1808</TotalTime>
  <Words>767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Warm Up:   Before You Give Up</vt:lpstr>
      <vt:lpstr>Before You Give Up –  Career Back-Up Plan</vt:lpstr>
      <vt:lpstr>Family Doesn’t Support Your Dream</vt:lpstr>
      <vt:lpstr>Parents Disapprove?</vt:lpstr>
      <vt:lpstr>If You Don’t Think You Deserve It</vt:lpstr>
      <vt:lpstr>You Do  Deserve It!</vt:lpstr>
      <vt:lpstr>Before You Give Up: Activity 215</vt:lpstr>
      <vt:lpstr>Before You Give Up: Activity 215 Continued</vt:lpstr>
      <vt:lpstr>CONQuering Your Fears Activity 217</vt:lpstr>
      <vt:lpstr>CONQuering Your Fears Activity 217 Continued</vt:lpstr>
      <vt:lpstr>Your Courage Action Plan Activity 221 </vt:lpstr>
      <vt:lpstr>Career Back-Up Plan Activity 227 </vt:lpstr>
      <vt:lpstr>Movie Time!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187</cp:revision>
  <dcterms:created xsi:type="dcterms:W3CDTF">2019-07-07T21:23:27Z</dcterms:created>
  <dcterms:modified xsi:type="dcterms:W3CDTF">2019-07-28T21:08:09Z</dcterms:modified>
</cp:coreProperties>
</file>